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3"/>
  </p:handoutMasterIdLst>
  <p:sldIdLst>
    <p:sldId id="256" r:id="rId2"/>
    <p:sldId id="278" r:id="rId3"/>
    <p:sldId id="271" r:id="rId4"/>
    <p:sldId id="272" r:id="rId5"/>
    <p:sldId id="273" r:id="rId6"/>
    <p:sldId id="274" r:id="rId7"/>
    <p:sldId id="275" r:id="rId8"/>
    <p:sldId id="277" r:id="rId9"/>
    <p:sldId id="263" r:id="rId10"/>
    <p:sldId id="257" r:id="rId11"/>
    <p:sldId id="258" r:id="rId12"/>
    <p:sldId id="259" r:id="rId13"/>
    <p:sldId id="261" r:id="rId14"/>
    <p:sldId id="262" r:id="rId15"/>
    <p:sldId id="264" r:id="rId16"/>
    <p:sldId id="280" r:id="rId17"/>
    <p:sldId id="281" r:id="rId18"/>
    <p:sldId id="268" r:id="rId19"/>
    <p:sldId id="269" r:id="rId20"/>
    <p:sldId id="279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23C80-17ED-3F43-AB55-C710E8EEEB3C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F7B48-1609-DC42-BE9B-E404C284A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655B73-7E24-4F3B-A995-F116721534B0}" type="datetimeFigureOut">
              <a:rPr lang="en-US" smtClean="0"/>
              <a:pPr/>
              <a:t>9/26/2011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5324B3-9CB3-4C61-B38E-8A4D983EFCF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impacts does tectonic activity have on our planet?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Mt_Etna_and_Cat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736260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obe-earthquak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china-earthquak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5422" cy="3865412"/>
          </a:xfrm>
        </p:spPr>
      </p:pic>
      <p:pic>
        <p:nvPicPr>
          <p:cNvPr id="1026" name="Picture 2" descr="http://thisistheendoftheworldasweknowit.com/wp-content/uploads/2010/07/Earthqu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48000"/>
            <a:ext cx="5715000" cy="3810000"/>
          </a:xfrm>
          <a:prstGeom prst="rect">
            <a:avLst/>
          </a:prstGeom>
          <a:noFill/>
        </p:spPr>
      </p:pic>
      <p:pic>
        <p:nvPicPr>
          <p:cNvPr id="8" name="Picture 7" descr="_46435526_househawaii_a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0"/>
            <a:ext cx="396240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rt-wolfe-volcanic-eruption-volcanoes-national-park-kilauea-big-island-hawaii-u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929718" cy="6554388"/>
          </a:xfr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501" y="1071546"/>
            <a:ext cx="8636499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vo-HA-impact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20182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Write the impacts down on the white board?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3600" dirty="0" smtClean="0"/>
              <a:t>What are the social, economic and environmental impacts of tectonic activity?</a:t>
            </a:r>
          </a:p>
          <a:p>
            <a:pPr>
              <a:buNone/>
            </a:pP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What do these words mean?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Are the impacts primary or secondary?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5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57230">
                <a:tc>
                  <a:txBody>
                    <a:bodyPr/>
                    <a:lstStyle/>
                    <a:p>
                      <a:r>
                        <a:rPr lang="en-GB" dirty="0" smtClean="0"/>
                        <a:t>Broken pipes lead to fires, which destroy buildings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Buildings</a:t>
                      </a:r>
                      <a:r>
                        <a:rPr lang="en-GB" baseline="0" dirty="0" smtClean="0"/>
                        <a:t> are reduced to rubble by the shaking ground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Family members may be split 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Bridges across rivers collapse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Roads are damaged and impassable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Aftershocks threaten to destroy weakened buildings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Closed roads lead to congestion and traffic</a:t>
                      </a:r>
                      <a:r>
                        <a:rPr lang="en-GB" baseline="0" dirty="0" smtClean="0"/>
                        <a:t> chaos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Falling debris and glass cause injuries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Lack of water causes more diseases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Infrastructure</a:t>
                      </a:r>
                      <a:r>
                        <a:rPr lang="en-GB" baseline="0" dirty="0" smtClean="0"/>
                        <a:t> for trains is damaged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People</a:t>
                      </a:r>
                      <a:r>
                        <a:rPr lang="en-GB" baseline="0" dirty="0" smtClean="0"/>
                        <a:t> are killed by flying debris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There may not be any electricity,</a:t>
                      </a:r>
                      <a:r>
                        <a:rPr lang="en-GB" baseline="0" dirty="0" smtClean="0"/>
                        <a:t> gas or fresh water.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Homeless people</a:t>
                      </a:r>
                      <a:r>
                        <a:rPr lang="en-GB" baseline="0" dirty="0" smtClean="0"/>
                        <a:t> have to sleep outside in the cold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primary impact is ………………………….</a:t>
            </a:r>
          </a:p>
          <a:p>
            <a:pPr>
              <a:buNone/>
            </a:pPr>
            <a:r>
              <a:rPr lang="en-US" dirty="0" smtClean="0"/>
              <a:t>(Add examples)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secondary impact is ………………………..</a:t>
            </a:r>
          </a:p>
          <a:p>
            <a:pPr>
              <a:buNone/>
            </a:pPr>
            <a:r>
              <a:rPr lang="en-US" dirty="0" smtClean="0"/>
              <a:t>(add examples)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 economic impact is ………………………….</a:t>
            </a:r>
          </a:p>
          <a:p>
            <a:pPr>
              <a:buNone/>
            </a:pPr>
            <a:r>
              <a:rPr lang="en-US" dirty="0" smtClean="0"/>
              <a:t>An environmental impact is ………………………</a:t>
            </a:r>
          </a:p>
          <a:p>
            <a:pPr>
              <a:buNone/>
            </a:pPr>
            <a:r>
              <a:rPr lang="en-US" dirty="0" smtClean="0"/>
              <a:t>A social impact is ……………………………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It is important to find out about the different impacts a tectonic activity  has on different countries.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Why??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If we understand the impacts in different countries this may help them prepare better in the future.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will be working individually and then in pairs to create 2 case studies.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86808" cy="4594872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Each of you are going to complete a case study.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One will be of an earthquake in a MEDC and the other an volcanic eruption in a LEDC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In order to do this you need to understand what information you need and select the correct information from the source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Homelearning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You will need to complete the other parts of your cases study sheet.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Look at the information you have both collected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Can you compare the impacts of the volcano and the earthquake in each of your areas.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What were the major differences and why?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now going to meet someone else from the class.</a:t>
            </a:r>
          </a:p>
          <a:p>
            <a:endParaRPr lang="en-US" dirty="0" smtClean="0"/>
          </a:p>
          <a:p>
            <a:r>
              <a:rPr lang="en-US" dirty="0" smtClean="0"/>
              <a:t>You are going to share the information and discuss what the differences are between the </a:t>
            </a:r>
            <a:r>
              <a:rPr lang="en-US" smtClean="0"/>
              <a:t>2 areas.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plate boundary does each person live near?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‘My city suffered major earthquake damage in 1906 and 1989. Thank goodness we don’t have volcanoes as well’.  </a:t>
            </a:r>
          </a:p>
          <a:p>
            <a:pPr>
              <a:buNone/>
            </a:pPr>
            <a:r>
              <a:rPr lang="en-GB" dirty="0" smtClean="0"/>
              <a:t>‘My grandparents were killed in a huge earthquake in 1988. Big earthquakes are common here in the Himalayas.’</a:t>
            </a:r>
          </a:p>
          <a:p>
            <a:pPr>
              <a:buNone/>
            </a:pPr>
            <a:r>
              <a:rPr lang="en-GB" dirty="0" smtClean="0"/>
              <a:t>‘My island was created by a volcano and we still have regular eruptions. Last week I felt a small earthquake, but they’re not too bad.’</a:t>
            </a:r>
          </a:p>
          <a:p>
            <a:pPr>
              <a:buNone/>
            </a:pPr>
            <a:r>
              <a:rPr lang="en-GB" dirty="0" smtClean="0"/>
              <a:t>Can you come up with a quote from the missing boundary?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 the end of the lesson: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All pupils will understand why some tectonic hazards become disasters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All pupils will understand the primary and secondary impacts of a natural disaster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All pupils will be able to identify the social, economic and environmental impacts of a Volcanoes.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‘Not all natural hazards are equally devastating.’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In your pairs discuss this statement.</a:t>
            </a:r>
          </a:p>
          <a:p>
            <a:pPr>
              <a:buNone/>
            </a:pPr>
            <a:r>
              <a:rPr lang="en-GB" dirty="0" smtClean="0"/>
              <a:t>What is it suggesting?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Look at the set of figures on your table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28596" y="1785925"/>
          <a:ext cx="822960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Place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magnitude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deaths</a:t>
                      </a: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Sept 18 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Nepal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12.40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July 10 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Honshu/Japan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00.57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7.0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Feb 21</a:t>
                      </a:r>
                      <a:r>
                        <a:rPr lang="en-GB" sz="1100" baseline="30000"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 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Italy/Christchurch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23.51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181</a:t>
                      </a: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April 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Italy/Rome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1.32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294</a:t>
                      </a: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Jan </a:t>
                      </a:r>
                      <a:r>
                        <a:rPr lang="en-GB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1995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Kobe/Japan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5.42</a:t>
                      </a:r>
                      <a:r>
                        <a:rPr lang="en-GB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6.8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5000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May 2008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Sichuan/China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Calibri"/>
                          <a:ea typeface="Calibri"/>
                          <a:cs typeface="Times New Roman"/>
                        </a:rPr>
                        <a:t>70 000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impacts a tectonic hazard has on an area varies on …………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714612" y="3000372"/>
            <a:ext cx="321471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357422" y="2571744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71670" y="4143380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4464843" y="4750603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15008" y="4000504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036347" y="267890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57290" y="5214950"/>
            <a:ext cx="173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strength of</a:t>
            </a:r>
          </a:p>
          <a:p>
            <a:r>
              <a:rPr lang="en-GB" dirty="0" smtClean="0"/>
              <a:t>an earthquake/volcano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286249" y="528638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the event took place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a mind map explaining why?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714612" y="3000372"/>
            <a:ext cx="321471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357422" y="2571744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71670" y="4143380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4464843" y="4750603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036347" y="267890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57290" y="5214950"/>
            <a:ext cx="173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strength of</a:t>
            </a:r>
          </a:p>
          <a:p>
            <a:r>
              <a:rPr lang="en-GB" dirty="0" smtClean="0"/>
              <a:t>an earthquake/volcano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286249" y="528638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the event took place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00760" y="4572008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86512" y="371475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it is very early in the morning people </a:t>
            </a:r>
          </a:p>
          <a:p>
            <a:r>
              <a:rPr lang="en-GB" dirty="0" smtClean="0"/>
              <a:t>will be less prepared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7215206" y="3286124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15140" y="2143116"/>
            <a:ext cx="2387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could be asleep </a:t>
            </a:r>
          </a:p>
          <a:p>
            <a:r>
              <a:rPr lang="en-GB" dirty="0" smtClean="0"/>
              <a:t>Which means there is</a:t>
            </a:r>
          </a:p>
          <a:p>
            <a:r>
              <a:rPr lang="en-GB" dirty="0" smtClean="0"/>
              <a:t>less reaction 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7679553" y="1535893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43900" y="100010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impacts do tectonic hazards have?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639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What impacts does tectonic activity have on our planet?</vt:lpstr>
      <vt:lpstr>Homelearning </vt:lpstr>
      <vt:lpstr>Which plate boundary does each person live near?</vt:lpstr>
      <vt:lpstr>By the end of the lesson:</vt:lpstr>
      <vt:lpstr>Slide 5</vt:lpstr>
      <vt:lpstr>Look at the set of figures on your table</vt:lpstr>
      <vt:lpstr>The impacts a tectonic hazard has on an area varies on …………</vt:lpstr>
      <vt:lpstr>Create a mind map explaining why?</vt:lpstr>
      <vt:lpstr>What impacts do tectonic hazards have?</vt:lpstr>
      <vt:lpstr>Slide 10</vt:lpstr>
      <vt:lpstr>Slide 11</vt:lpstr>
      <vt:lpstr>Slide 12</vt:lpstr>
      <vt:lpstr>Slide 13</vt:lpstr>
      <vt:lpstr>Slide 14</vt:lpstr>
      <vt:lpstr>Write the impacts down on the white board?</vt:lpstr>
      <vt:lpstr>Are the impacts primary or secondary? </vt:lpstr>
      <vt:lpstr>Slide 17</vt:lpstr>
      <vt:lpstr>It is important to find out about the different impacts a tectonic activity  has on different countries.</vt:lpstr>
      <vt:lpstr>You will be working individually and then in pairs to create 2 case studies.</vt:lpstr>
      <vt:lpstr>Look at the information you have both collected</vt:lpstr>
      <vt:lpstr>Share information</vt:lpstr>
    </vt:vector>
  </TitlesOfParts>
  <Company>Featherstone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impacts does tectonic activity have on our planet?</dc:title>
  <dc:creator>Teacher</dc:creator>
  <cp:lastModifiedBy>NWood</cp:lastModifiedBy>
  <cp:revision>24</cp:revision>
  <cp:lastPrinted>2011-09-25T13:46:26Z</cp:lastPrinted>
  <dcterms:created xsi:type="dcterms:W3CDTF">2011-09-25T13:38:35Z</dcterms:created>
  <dcterms:modified xsi:type="dcterms:W3CDTF">2011-09-26T15:38:51Z</dcterms:modified>
</cp:coreProperties>
</file>